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6" d="100"/>
          <a:sy n="76" d="100"/>
        </p:scale>
        <p:origin x="917"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rPr>
              <a:t>PRADHEESH S</a:t>
            </a:r>
            <a:r>
              <a:rPr lang="en-US" sz="2000" b="1" dirty="0">
                <a:solidFill>
                  <a:srgbClr val="2F5496"/>
                </a:solidFill>
                <a:latin typeface="Arial"/>
                <a:ea typeface="Arial"/>
                <a:cs typeface="Arial"/>
                <a:sym typeface="Arial"/>
              </a:rPr>
              <a:t> – AU810021114062</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t>https://github.com/pradheesh810021114062/pradheesh</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WhatsApp Video 2024-04-19 at 12.33.35_4e188de1">
            <a:hlinkClick r:id="" action="ppaction://media"/>
            <a:extLst>
              <a:ext uri="{FF2B5EF4-FFF2-40B4-BE49-F238E27FC236}">
                <a16:creationId xmlns:a16="http://schemas.microsoft.com/office/drawing/2014/main" id="{048775A2-684F-79BD-9131-7D396E5C038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865438" y="1714500"/>
            <a:ext cx="6461125" cy="3429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5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559</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GOWTHAM S</cp:lastModifiedBy>
  <cp:revision>3</cp:revision>
  <dcterms:modified xsi:type="dcterms:W3CDTF">2024-04-24T17:15:34Z</dcterms:modified>
</cp:coreProperties>
</file>